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6" roundtripDataSignature="AMtx7mgIX3MK9n4UTgubnEs0r99eZJHM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6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png>
</file>

<file path=ppt/media/image3.png>
</file>

<file path=ppt/media/image4.png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" name="Google Shape;3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" name="Google Shape;4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" name="Google Shape;5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623dc03fb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g623dc03fb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623dc03fb9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g623dc03fb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" type="secHead">
  <p:cSld name="SECTION_HEAD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2"/>
          <p:cNvSpPr txBox="1"/>
          <p:nvPr>
            <p:ph type="title"/>
          </p:nvPr>
        </p:nvSpPr>
        <p:spPr>
          <a:xfrm>
            <a:off x="1115550" y="2042700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aleway"/>
              <a:buNone/>
              <a:defRPr b="1" sz="48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-título">
  <p:cSld name="MAIN_POIN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4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13"/>
          <p:cNvSpPr txBox="1"/>
          <p:nvPr>
            <p:ph type="title"/>
          </p:nvPr>
        </p:nvSpPr>
        <p:spPr>
          <a:xfrm>
            <a:off x="265500" y="831275"/>
            <a:ext cx="4045200" cy="188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9" name="Google Shape;19;p1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leway"/>
              <a:buNone/>
              <a:defRPr sz="21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" name="Google Shape;20;p1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1" name="Google Shape;2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title">
  <p:cSld name="TITL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Simples">
  <p:cSld name="MAIN_POINT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6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6" name="Google Shape;2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"/>
          <p:cNvSpPr txBox="1"/>
          <p:nvPr>
            <p:ph idx="1" type="body"/>
          </p:nvPr>
        </p:nvSpPr>
        <p:spPr>
          <a:xfrm>
            <a:off x="1587700" y="4451725"/>
            <a:ext cx="5621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1pPr>
          </a:lstStyle>
          <a:p/>
        </p:txBody>
      </p:sp>
      <p:sp>
        <p:nvSpPr>
          <p:cNvPr id="29" name="Google Shape;2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8"/>
          <p:cNvSpPr txBox="1"/>
          <p:nvPr>
            <p:ph hasCustomPrompt="1" type="title"/>
          </p:nvPr>
        </p:nvSpPr>
        <p:spPr>
          <a:xfrm>
            <a:off x="311700" y="1716900"/>
            <a:ext cx="8520600" cy="170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Raleway"/>
              <a:buNone/>
              <a:defRPr b="1" sz="120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" name="Google Shape;3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5" name="Google Shape;35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6" name="Google Shape;3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" name="Google Shape;9;p1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kotlinlang.org/api/latest/jvm/stdlib/kotlin/-any/equals.html" TargetMode="External"/><Relationship Id="rId4" Type="http://schemas.openxmlformats.org/officeDocument/2006/relationships/hyperlink" Target="https://kotlinlang.org/api/latest/jvm/stdlib/kotlin/-any/to-string.html" TargetMode="External"/><Relationship Id="rId5" Type="http://schemas.openxmlformats.org/officeDocument/2006/relationships/hyperlink" Target="https://kotlinlang.org/docs/reference/data-classes.html" TargetMode="External"/><Relationship Id="rId6" Type="http://schemas.openxmlformats.org/officeDocument/2006/relationships/hyperlink" Target="https://kotlinlang.org/api/latest/jvm/stdlib/kotlin.text/contains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/>
          <p:nvPr>
            <p:ph type="title"/>
          </p:nvPr>
        </p:nvSpPr>
        <p:spPr>
          <a:xfrm>
            <a:off x="1115550" y="1026250"/>
            <a:ext cx="6912900" cy="3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3000"/>
              <a:t>Aula 12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3000"/>
              <a:t>Equals, toString e Data Classes</a:t>
            </a:r>
            <a:endParaRPr sz="3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"/>
          <p:cNvSpPr txBox="1"/>
          <p:nvPr/>
        </p:nvSpPr>
        <p:spPr>
          <a:xfrm>
            <a:off x="448200" y="2286150"/>
            <a:ext cx="82476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Indica se algum outro objeto é "igual a" este. </a:t>
            </a:r>
            <a:endParaRPr b="0" i="0" sz="2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7" name="Google Shape;47;p4"/>
          <p:cNvSpPr txBox="1"/>
          <p:nvPr/>
        </p:nvSpPr>
        <p:spPr>
          <a:xfrm>
            <a:off x="602850" y="890450"/>
            <a:ext cx="71829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Equals (comparações entre objetos e Strings)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"/>
          <p:cNvSpPr txBox="1"/>
          <p:nvPr/>
        </p:nvSpPr>
        <p:spPr>
          <a:xfrm>
            <a:off x="258000" y="515525"/>
            <a:ext cx="85017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Equals (comparações entre objetos e Lists) - Exemplo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" name="Google Shape;5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03113" y="1560475"/>
            <a:ext cx="5737775" cy="214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/>
          <p:nvPr/>
        </p:nvSpPr>
        <p:spPr>
          <a:xfrm>
            <a:off x="304275" y="254275"/>
            <a:ext cx="71829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Função toString()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8"/>
          <p:cNvSpPr txBox="1"/>
          <p:nvPr/>
        </p:nvSpPr>
        <p:spPr>
          <a:xfrm>
            <a:off x="311700" y="1278150"/>
            <a:ext cx="85206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O </a:t>
            </a:r>
            <a:r>
              <a:rPr b="1" i="0" lang="pt-BR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método </a:t>
            </a:r>
            <a:r>
              <a:rPr b="1" i="1" lang="pt-BR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toString</a:t>
            </a:r>
            <a:r>
              <a:rPr b="0" i="1" lang="pt-BR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0" i="0" lang="pt-BR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retorna uma representação string de um objeto.</a:t>
            </a:r>
            <a:endParaRPr b="0" i="0" sz="2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60" name="Google Shape;60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98575" y="2206500"/>
            <a:ext cx="6495200" cy="147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623dc03fb9_0_11"/>
          <p:cNvSpPr txBox="1"/>
          <p:nvPr/>
        </p:nvSpPr>
        <p:spPr>
          <a:xfrm>
            <a:off x="342775" y="255475"/>
            <a:ext cx="71829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Classes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g623dc03fb9_0_11"/>
          <p:cNvSpPr txBox="1"/>
          <p:nvPr/>
        </p:nvSpPr>
        <p:spPr>
          <a:xfrm>
            <a:off x="290100" y="938340"/>
            <a:ext cx="85638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"/>
              <a:buChar char="●"/>
            </a:pPr>
            <a:r>
              <a:rPr b="0" i="0" lang="pt-BR" sz="15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São classes cujo o principal objetivo é  armazenar  dados.</a:t>
            </a:r>
            <a:endParaRPr b="0" i="0" sz="15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"/>
              <a:buChar char="●"/>
            </a:pPr>
            <a:r>
              <a:rPr b="0" i="0" lang="pt-BR" sz="15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Automaticamente implementa as as funções:</a:t>
            </a:r>
            <a:endParaRPr b="0" i="0" sz="15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"/>
              <a:buChar char="○"/>
            </a:pPr>
            <a:r>
              <a:rPr b="0" i="0" lang="pt-BR" sz="15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esquals() </a:t>
            </a:r>
            <a:endParaRPr b="0" i="0" sz="15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"/>
              <a:buChar char="○"/>
            </a:pPr>
            <a:r>
              <a:rPr b="0" i="0" lang="pt-BR" sz="15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toString()</a:t>
            </a:r>
            <a:endParaRPr b="0" i="0" sz="15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67" name="Google Shape;67;g623dc03fb9_0_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6175" y="2889152"/>
            <a:ext cx="6196250" cy="71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/>
          <p:nvPr/>
        </p:nvSpPr>
        <p:spPr>
          <a:xfrm>
            <a:off x="980550" y="645700"/>
            <a:ext cx="7182900" cy="5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Exercícios!!!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7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72600" y="1392350"/>
            <a:ext cx="5198800" cy="2924325"/>
          </a:xfrm>
          <a:prstGeom prst="rect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623dc03fb9_0_17"/>
          <p:cNvSpPr txBox="1"/>
          <p:nvPr/>
        </p:nvSpPr>
        <p:spPr>
          <a:xfrm>
            <a:off x="342775" y="255475"/>
            <a:ext cx="71829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Material de Referência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g623dc03fb9_0_17"/>
          <p:cNvSpPr txBox="1"/>
          <p:nvPr/>
        </p:nvSpPr>
        <p:spPr>
          <a:xfrm>
            <a:off x="290100" y="938343"/>
            <a:ext cx="8563800" cy="3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https://kotlinlang.org/api/latest/jvm/stdlib/kotlin/-any/equals.html</a:t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https://kotlinlang.org/api/latest/jvm/stdlib/kotlin/-any/to-string.html</a:t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https://kotlinlang.org/docs/reference/data-classes.html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6"/>
              </a:rPr>
              <a:t>https://kotlinlang.org/api/latest/jvm/stdlib/kotlin.text/contains.html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